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EC597-1675-4BD8-AEC6-DBB623E4FD9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5FC9F-C27C-48DC-BEA2-C70033641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5FC9F-C27C-48DC-BEA2-C7003364146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5FC9F-C27C-48DC-BEA2-C7003364146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1752600"/>
            <a:ext cx="4191000" cy="1586132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Константин Николаевич Батюшков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3314" name="Picture 2" descr="Batushkov by Utk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66800"/>
            <a:ext cx="3681555" cy="44031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57800" y="3657600"/>
            <a:ext cx="2819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(1787-1855)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8200" y="381000"/>
            <a:ext cx="7848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7 июля 1855 года скончался от тифа в Вологде. Похоронен в 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</a:rPr>
              <a:t>Спасо-Прилуцком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монастыре, в пяти верстах от Вологды. 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600" y="3048000"/>
            <a:ext cx="3962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>С рождения я имел на душе чёрное пятно, которое росло, росло с летами и чуть было не зачернило всю душу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9700" name="Picture 4" descr="File:Batyushkov to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286000"/>
            <a:ext cx="4114800" cy="28670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85800" y="1524000"/>
            <a:ext cx="3962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Ещё в 1815 году Батюшков писал Жуковскому о себе следующие слова:</a:t>
            </a:r>
            <a:endParaRPr lang="ru-RU" sz="24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8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allAtOnce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Батюшкова считают непосредственным предшественником Пушкина, и не случайно — соединяя литературные открытия классицизма и сентиментализма, он явился одним из родоначальников новой, «современной» русской поэзии.</a:t>
            </a:r>
          </a:p>
          <a:p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38400" y="152400"/>
            <a:ext cx="6248400" cy="12192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Творчество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2000" y="533400"/>
            <a:ext cx="7620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Стихотворения первого периода литературной деятельности поэта проникнуты эпикуреизмом: человек в его лирике страстно любит земную жизнь; главные темы в поэзии Батюшкова — дружба и любовь. Отказавшись от морализма и манерности сентиментализма, он находит новые способы выражения чувств и эмоций в стихе, предельно ярких и жизненных: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В ответ на события отечественной войны 1812, Батюшков создал образцы гражданской поэзии, патриотический настрой которых соединяется с описанием глубоко индивидуальных переживаний автора: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47800"/>
            <a:ext cx="8915400" cy="51054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59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sz="59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Родился в роду Батюшковых, отец — Николай Львович Батюшков. Годы своего детства провёл в родовом имении — селе Даниловское  (Вологда).    </a:t>
            </a:r>
          </a:p>
          <a:p>
            <a:pPr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В 7 лет он потерял мать, которая страдала душевной болезнью, по наследству перешедшей к Батюшкову и его старшей сестре Александре. </a:t>
            </a:r>
          </a:p>
          <a:p>
            <a:pPr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В 1797 году его отдали в Петербургский пансион </a:t>
            </a:r>
            <a:r>
              <a:rPr lang="ru-RU" sz="8000" dirty="0" err="1" smtClean="0">
                <a:solidFill>
                  <a:schemeClr val="accent2">
                    <a:lumMod val="50000"/>
                  </a:schemeClr>
                </a:solidFill>
              </a:rPr>
              <a:t>Жакино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, где будущий поэт изучает европейские языки, 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начинает 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писать свои первые стихи. В 1801 году он перешёл в пансион Триполи. На шестнадцатом году жизни Батюшков оставил пансион и занялся чтением русской и французской литературы. В это же время он близко сошёлся со своим дядей, известным писателем Михаилом Никитичем Муравьёвым. Под его влиянием занялся изучением литературы древнего классического мира и стал поклонником </a:t>
            </a:r>
            <a:r>
              <a:rPr lang="ru-RU" sz="8000" dirty="0" err="1" smtClean="0">
                <a:solidFill>
                  <a:schemeClr val="accent2">
                    <a:lumMod val="50000"/>
                  </a:schemeClr>
                </a:solidFill>
              </a:rPr>
              <a:t>Тибулла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 и Горация, которым он подражал в первых своих произведениях. Кроме того, под влиянием Муравьёва Батюшков выработал в себе литературный вкус и эстетическое чутьё.</a:t>
            </a:r>
          </a:p>
          <a:p>
            <a:pPr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0" y="228600"/>
            <a:ext cx="5791200" cy="1219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Биография поэта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28600" y="381000"/>
            <a:ext cx="8458200" cy="3276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В 1802 году Батюшков зачисляется на службу в министерство народного просвещения. Эта служба тяготит поэта, но обстоятельства не позволяют ему оставить службу. Старинный дворянский род Батюшковых обеднел, имение пришло в упадок.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В Петербурге Батюшков познакомился с представителями тогдашнего литературного мира. Особенно близко сошёлся он с Г. Р. Державиным, Н. А. Львовым, В. В. 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</a:rPr>
              <a:t>Капнистом,А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. Н. Олениным, </a:t>
            </a:r>
            <a:r>
              <a:rPr lang="ru-RU" sz="2000" u="sng" dirty="0" smtClean="0">
                <a:solidFill>
                  <a:schemeClr val="accent2">
                    <a:lumMod val="50000"/>
                  </a:schemeClr>
                </a:solidFill>
              </a:rPr>
              <a:t>Н. И. </a:t>
            </a:r>
            <a:r>
              <a:rPr lang="ru-RU" sz="2000" u="sng" dirty="0" err="1" smtClean="0">
                <a:solidFill>
                  <a:schemeClr val="accent2">
                    <a:lumMod val="50000"/>
                  </a:schemeClr>
                </a:solidFill>
              </a:rPr>
              <a:t>Гнедичем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. 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6866" name="Picture 2" descr="Vladimir Borovikovsky 001 (portrait of Gavrila Derzhavin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0"/>
            <a:ext cx="1981200" cy="2590800"/>
          </a:xfrm>
          <a:prstGeom prst="rect">
            <a:avLst/>
          </a:prstGeom>
          <a:noFill/>
        </p:spPr>
      </p:pic>
      <p:pic>
        <p:nvPicPr>
          <p:cNvPr id="36868" name="Picture 4" descr="Levickij Lvov 17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3048000"/>
            <a:ext cx="2057400" cy="2592325"/>
          </a:xfrm>
          <a:prstGeom prst="rect">
            <a:avLst/>
          </a:prstGeom>
          <a:noFill/>
        </p:spPr>
      </p:pic>
      <p:pic>
        <p:nvPicPr>
          <p:cNvPr id="36870" name="Picture 6" descr="Vasily kapni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124200"/>
            <a:ext cx="1905000" cy="2019301"/>
          </a:xfrm>
          <a:prstGeom prst="rect">
            <a:avLst/>
          </a:prstGeom>
          <a:noFill/>
        </p:spPr>
      </p:pic>
      <p:pic>
        <p:nvPicPr>
          <p:cNvPr id="36872" name="Picture 8" descr="Алексей Николаевич Олени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2971800"/>
            <a:ext cx="2351074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81000" y="533400"/>
            <a:ext cx="8153400" cy="29718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 1807 году Батюшков записался в народное ополчение (милицию) и принял участие в прусском походе. В битве под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</a:rPr>
              <a:t>Гейльсбергом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 он был ранен и должен был отправиться лечиться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в Ригу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. Во время похода им написано несколько стихотворений и начат перевод поэмы 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</a:rPr>
              <a:t>Тасса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 «Освобождённый Иерусалим». В следующем, 1808 году, Батюшков принял участие в войне со Швецией, по окончании которой вышел в отставку и поехал к родным, в село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</a:rPr>
              <a:t>Хантаново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 Новгородской губернии. В деревне он скоро начал скучать и рвался в город: впечатлительность его стала почти болезненной, всё больше и больше овладевала им хандра и предчувствие будущего сумасшествия.</a:t>
            </a:r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5842" name="Picture 2" descr="BattleOfHeilsbe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429000"/>
            <a:ext cx="3733800" cy="28003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5800" y="6248400"/>
            <a:ext cx="29899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</a:rPr>
              <a:t>битва под </a:t>
            </a:r>
            <a:r>
              <a:rPr lang="ru-RU" sz="2000" dirty="0" err="1" smtClean="0">
                <a:solidFill>
                  <a:schemeClr val="tx2"/>
                </a:solidFill>
              </a:rPr>
              <a:t>Гейльсбергом</a:t>
            </a:r>
            <a:endParaRPr lang="ru-RU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самом конце 1809 года Батюшков приехал в Москву и скоро благодаря своему таланту, светлому уму и доброму сердцу сыскал себе добрых друзей в лучших сферах тогдашнего московского общества. Наиболее сблизился он с Василием Львовичем 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Пушкиным,В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 А. Жуковским, П. А. Вяземским и Н. М.  Карамзиным. Наконец, получив отставку от военной службы, он в начале 1812 года отправился в Петербург и при помощи Оленина (Алексей Оленин) поступил на службу в Публичную библиотеку помощником хранителя манускриптов.  Сослуживцами Батюшкова по Публичной библиотеке были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Гнедич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и Крылов. Жизнь его устроилась довольно хорошо, хотя его постоянно тревожила мысль о судьбе его семейства и его самого: скорого повышения по службе нельзя было ожидать, а хозяйственные дела шли всё хуже и хуже.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56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Начавшаяся Отечественная война 1812 года усиливает в душе поэта патриотическое чувство. Он желает пойти на войну, но болезнь, сильная лихорадка, мешает ему сразу же осуществить это намерение. Почти в канун Бородинской битвы, поэт берёт отпуск и приезжает в Москву, для того, чтобы сопровождать в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Нижний-Новгород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вдову своего наставника Е. Ф. Муравьёву и её семью.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1813 году Батюшков, как только позволило состояние здоровья, выезжает в Дрезден, в главную квартиру действующей армии. Батюшков теперь адъютант генерала Раевского. В сражении под Лейпцигом погибает друг Батюшкова, воспетый в его стихах, И. А. Петин, и ранен Раевский. В 1814 году поэт участвует в переходе через Рейн и вступлении во Францию. Из Парижа, свидетелем капитуляции которого был Батюшков, он через Англию, Швецию и Финляндию возвращается в Петербург.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3400" y="762000"/>
            <a:ext cx="3657600" cy="57150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Неудавшаяся попытка жениться в 1815 году, расстройство личных отношений с отцом тяжело переживались поэтом. Некоторое время он живёт на Украине, в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Каменец-Подольске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у своего военного начальства. Поэта заочно выбирают в члены литературного общества «Арзамас». В эту пору Батюшков переживает сильный творческий подъём: за год он пишет двенадцать стихотворных и восемь прозаических произведений. Он готовит к печати свои сочинения в стихах и в прозе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2770" name="Picture 2" descr="http://upload.wikimedia.org/wikipedia/commons/thumb/6/65/BatushExp.jpg/200px-BatushEx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685800"/>
            <a:ext cx="3886200" cy="5105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191000" y="609600"/>
            <a:ext cx="4495800" cy="54864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После пребывания в Петербурге поэт весной 1818 года отправляется на юг, поправлять своё здоровье. По совету Жуковского Батюшков подаёт прошение о зачислении в одну из миссий в Италии. В Одессе поэт получает от Александра Тургенева письмо, извещающее о назначении поэта на дипломатическую службу в Неаполь. После долгого путешествия, он пребывает на место службы, с яркими впечатлениями от поездки. Важной для поэта была встреча с русскими художниками, в числе которых были 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Сильвестр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Щедрин и Орест Кипренский, жившие в то время в Риме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1746" name="Picture 2" descr="http://upload.wikimedia.org/wikipedia/commons/thumb/7/76/Batyushkov_KN.jpg/200px-Batyushkov_K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90600"/>
            <a:ext cx="3509608" cy="42466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" y="302359"/>
            <a:ext cx="8686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В 1821 году в душевном состоянии К. Н. Батюшкова происходят серьёзные злокачественные изменения.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Чтобы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хоть как-то улучшить самочувствие, он переселяется в Крым.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По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возвращению Батюшкова в Петербург, император Александр I сверх жалования выделяет на его содержание 500 червонцев и направляет на лечение в Европу. Батюшков оказывается в частном психиатрическом заведении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</a:rPr>
              <a:t>Зоннштейн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в Саксонии. Там он проводит четыре года, проживая вместе со своей сестрой. Но так как выздоровления так и не наступает, его было решено везти обратно в Россию. В апреле 1830 года Батюшков находился в Москве. Там его посещал А. С. Пушкин, стихотворение которого «Не дай мне Бог сойти с ума» предположительно навеяно впечатлением от этого визита. В 1833 году император Николай I окончательно увольняет Батюшкова в отставку и назначает ему пенсию. В этом же году его перевозят в Вологду и помещают в семью своего племянника, где он оставался на их попечении до своей смерти.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256</TotalTime>
  <Words>141</Words>
  <Application>Microsoft Office PowerPoint</Application>
  <PresentationFormat>Экран (4:3)</PresentationFormat>
  <Paragraphs>27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Константин Николаевич Батюшков</vt:lpstr>
      <vt:lpstr>Биография поэта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Творчество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Описание отеля Irufushi Beach &amp; Spa Resort 5 </dc:title>
  <dc:creator>ирина</dc:creator>
  <cp:lastModifiedBy>Татьяна</cp:lastModifiedBy>
  <cp:revision>28</cp:revision>
  <dcterms:created xsi:type="dcterms:W3CDTF">2013-07-12T03:17:30Z</dcterms:created>
  <dcterms:modified xsi:type="dcterms:W3CDTF">2017-02-07T11:02:49Z</dcterms:modified>
</cp:coreProperties>
</file>